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63" r:id="rId4"/>
    <p:sldId id="264" r:id="rId5"/>
    <p:sldId id="258" r:id="rId6"/>
    <p:sldId id="259" r:id="rId7"/>
    <p:sldId id="260" r:id="rId8"/>
    <p:sldId id="261" r:id="rId9"/>
    <p:sldId id="265" r:id="rId10"/>
    <p:sldId id="266" r:id="rId11"/>
    <p:sldId id="262" r:id="rId12"/>
    <p:sldId id="267" r:id="rId13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55D0E-F262-4DB2-B066-18458DA431EC}" type="datetimeFigureOut">
              <a:rPr lang="uk-UA" smtClean="0"/>
              <a:t>10.02.2016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78C917-245C-4D4A-BA93-ACD09132B2EF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1629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78C917-245C-4D4A-BA93-ACD09132B2EF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59607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EC1A47C-50B6-4667-911A-15165EBAD3AD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534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464F-A4CD-4180-AE05-4F5EC50A19A6}" type="datetime1">
              <a:rPr lang="uk-UA" smtClean="0"/>
              <a:t>10.02.2016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4399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79971-9AD0-4F97-A1CE-4ADADCEBF322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344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4E24F-C107-4E77-9762-1D08B70D20BD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216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C443A-3D08-43A8-8866-6372E39BC571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207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48C61-C784-44F5-B6DC-3B06D5D3B8F5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4391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6F4D-E987-415D-BAB0-BDBA8F85A49B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383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7A465-8D0C-4456-AD9F-8B2EBB757BC9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405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3D5C4-0575-4445-A9AA-BCE25F6AF9A1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500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95983-CC54-40BE-96D9-F86630765762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56732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12F74-CD4D-46F7-A834-010DAB18CAB4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0176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EC4B-2E52-4DFD-AC13-F2C2A532CE1C}" type="datetime1">
              <a:rPr lang="uk-UA" smtClean="0"/>
              <a:t>10.02.2016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1680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CCD9-4347-4B8C-84BF-885916C5E734}" type="datetime1">
              <a:rPr lang="uk-UA" smtClean="0"/>
              <a:t>10.02.2016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3233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63B23-5E8C-4602-9045-AC1F8E1B55EF}" type="datetime1">
              <a:rPr lang="uk-UA" smtClean="0"/>
              <a:t>10.02.2016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822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D45C-6E9E-49DD-AA1C-C19B9B7B3C9B}" type="datetime1">
              <a:rPr lang="uk-UA" smtClean="0"/>
              <a:t>10.02.2016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89249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B1F7-44AB-417D-BD20-9E9C724190BF}" type="datetime1">
              <a:rPr lang="uk-UA" smtClean="0"/>
              <a:t>10.02.2016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801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0523-F9D0-448E-8552-96E6EF7C7C66}" type="datetime1">
              <a:rPr lang="uk-UA" smtClean="0"/>
              <a:t>10.02.2016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9990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FA6D117-8207-46ED-B8BC-C6EE68C9A9D5}" type="datetime1">
              <a:rPr lang="uk-UA" smtClean="0"/>
              <a:t>10.02.2016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uk-UA" smtClean="0"/>
              <a:t>Носенко Е.И.</a:t>
            </a: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CD5B1FA-9B85-4E4E-B7C6-87BDB24A8D3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0223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ordru.ru/omonimy" TargetMode="External"/><Relationship Id="rId2" Type="http://schemas.openxmlformats.org/officeDocument/2006/relationships/hyperlink" Target="http://wordru.ru/paronim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vk.com/svitpptu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6025" y="3543300"/>
            <a:ext cx="7243764" cy="157638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Носенко Елена Ивановна, учитель русского языка и зарубежной литературы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Лысянской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ООШ І-ІІІ ст. №2</a:t>
            </a:r>
            <a:endParaRPr lang="uk-U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486025" y="3695169"/>
            <a:ext cx="7243763" cy="1591206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5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uk-U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338388" y="1752069"/>
            <a:ext cx="7786687" cy="125783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5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Омонимы. Паронимы</a:t>
            </a:r>
            <a:endParaRPr lang="uk-U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920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57238"/>
            <a:ext cx="9601196" cy="152876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Укажите значение паронимов, объясните их правописание:</a:t>
            </a:r>
            <a:endParaRPr lang="uk-UA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61526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Эф…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ектный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эф…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ективный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Эмигрант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им…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игрант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Командирован…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командировочный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Ж…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стко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жестоко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К…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мпания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к…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мпания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балла</a:t>
            </a:r>
            <a:endParaRPr lang="uk-UA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666751" y="6443133"/>
            <a:ext cx="7305900" cy="279400"/>
          </a:xfrm>
        </p:spPr>
        <p:txBody>
          <a:bodyPr/>
          <a:lstStyle/>
          <a:p>
            <a:r>
              <a:rPr lang="uk-UA" dirty="0" smtClean="0"/>
              <a:t>Носенко Е.И.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26312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урок!</a:t>
            </a:r>
            <a:endParaRPr lang="uk-U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9367" y="3173893"/>
            <a:ext cx="2170364" cy="2085013"/>
          </a:xfrm>
          <a:prstGeom prst="rect">
            <a:avLst/>
          </a:prstGeom>
        </p:spPr>
      </p:pic>
      <p:sp>
        <p:nvSpPr>
          <p:cNvPr id="5" name="Місце для вмісту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609601" y="6396522"/>
            <a:ext cx="7305900" cy="279400"/>
          </a:xfrm>
        </p:spPr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504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Интернет- ресурсы</a:t>
            </a:r>
            <a:endParaRPr lang="uk-U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u="sng" dirty="0" smtClean="0"/>
          </a:p>
          <a:p>
            <a:r>
              <a:rPr lang="uk-UA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</a:t>
            </a:r>
            <a:r>
              <a:rPr lang="uk-UA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://</a:t>
            </a:r>
            <a:r>
              <a:rPr lang="uk-UA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wordru.ru/paronimy</a:t>
            </a:r>
            <a:endParaRPr lang="uk-UA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k-UA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</a:t>
            </a:r>
            <a:r>
              <a:rPr lang="uk-UA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</a:t>
            </a:r>
            <a:r>
              <a:rPr lang="uk-UA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wordru.ru/omonimy</a:t>
            </a:r>
            <a:endParaRPr lang="uk-UA" b="1" u="sng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k-UA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</a:t>
            </a:r>
            <a:r>
              <a:rPr lang="uk-UA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vk.com/svitpptua</a:t>
            </a:r>
            <a:endParaRPr lang="uk-UA" b="1" u="sng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666751" y="6454775"/>
            <a:ext cx="7305900" cy="279400"/>
          </a:xfrm>
        </p:spPr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86838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525" y="742950"/>
            <a:ext cx="10496975" cy="1442397"/>
          </a:xfrm>
        </p:spPr>
        <p:txBody>
          <a:bodyPr>
            <a:normAutofit/>
          </a:bodyPr>
          <a:lstStyle/>
          <a:p>
            <a:pPr marL="2414588" indent="-2414588" algn="just">
              <a:lnSpc>
                <a:spcPct val="150000"/>
              </a:lnSpc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Омонимы - слова, имеющие одинаковое звучание и написание, но разное лексическое значение</a:t>
            </a:r>
            <a:endParaRPr lang="uk-U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Брак – супружество;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– недоброкачественное изделие.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Мина –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унылое  выражение лица; 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– снаряд со взрывчатым веществом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Ласка –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нежность; 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– хищный зверёк</a:t>
            </a: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771525" y="6482293"/>
            <a:ext cx="7305900" cy="279400"/>
          </a:xfrm>
        </p:spPr>
        <p:txBody>
          <a:bodyPr/>
          <a:lstStyle/>
          <a:p>
            <a:r>
              <a:rPr lang="uk-UA" dirty="0" smtClean="0"/>
              <a:t>Носенко Е.И.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42222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953557"/>
            <a:ext cx="9601196" cy="1303867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Найдите омонимы:</a:t>
            </a:r>
            <a:endParaRPr lang="uk-UA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14375" y="2386013"/>
            <a:ext cx="10644188" cy="3489855"/>
          </a:xfrm>
        </p:spPr>
        <p:txBody>
          <a:bodyPr numCol="2">
            <a:normAutofit fontScale="62500" lnSpcReduction="20000"/>
          </a:bodyPr>
          <a:lstStyle/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 белых лебедей кормила</a:t>
            </a: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Откинув </a:t>
            </a: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тяжесть </a:t>
            </a: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чёрных </a:t>
            </a: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</a:t>
            </a: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рядом плыл; сошлись кормила, </a:t>
            </a:r>
            <a:endParaRPr lang="ru-RU" sz="38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Закатный </a:t>
            </a: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 был страшно кос</a:t>
            </a: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38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38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Вдруг </a:t>
            </a: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лебедей метнулась пара</a:t>
            </a: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знаю, чья была вина… </a:t>
            </a:r>
            <a:endParaRPr lang="ru-RU" sz="38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Закат </a:t>
            </a: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замлел за дымкой </a:t>
            </a: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пара,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Алея</a:t>
            </a: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как поток вина</a:t>
            </a: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..(</a:t>
            </a:r>
            <a:r>
              <a:rPr lang="ru-RU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Я. Брюсов</a:t>
            </a:r>
            <a:r>
              <a:rPr lang="ru-RU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r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балла</a:t>
            </a:r>
            <a:endParaRPr lang="uk-UA" sz="3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714375" y="6426200"/>
            <a:ext cx="7305900" cy="279400"/>
          </a:xfrm>
        </p:spPr>
        <p:txBody>
          <a:bodyPr/>
          <a:lstStyle/>
          <a:p>
            <a:r>
              <a:rPr lang="uk-UA" dirty="0" smtClean="0"/>
              <a:t>Носенко Е.И.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5737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Найдите омонимы:</a:t>
            </a:r>
            <a:endParaRPr lang="uk-UA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60098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Однажды кот подкрался к попугаю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Сейчас тебя я, братец, попугаю…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попугай из клетки крикнул: «Брысь!»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серый кот, здесь убежала б рысь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0" indent="0" algn="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Я.Козловский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r">
              <a:buNone/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балла</a:t>
            </a:r>
            <a:endParaRPr lang="uk-UA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681038" y="6428844"/>
            <a:ext cx="7305900" cy="279400"/>
          </a:xfrm>
        </p:spPr>
        <p:txBody>
          <a:bodyPr/>
          <a:lstStyle/>
          <a:p>
            <a:r>
              <a:rPr lang="uk-UA" dirty="0" smtClean="0"/>
              <a:t>Носенко Е.И.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43608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uk-UA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Грамматические омонимы – 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60098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uk-UA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слова разных частей речи</a:t>
            </a:r>
            <a:r>
              <a:rPr lang="ru-RU" alt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которые пишутся одинаково, но имеют разное лексическое значение.</a:t>
            </a:r>
            <a:endParaRPr lang="ru-RU" altLang="uk-UA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Жгут (сущ.)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alt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жгут (глагол)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Пасть (сущ.)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alt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пасть (глагол)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 (числит.)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alt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 (глагол)  </a:t>
            </a:r>
          </a:p>
          <a:p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638176" y="6482819"/>
            <a:ext cx="7305900" cy="279400"/>
          </a:xfrm>
        </p:spPr>
        <p:txBody>
          <a:bodyPr/>
          <a:lstStyle/>
          <a:p>
            <a:r>
              <a:rPr lang="uk-UA" smtClean="0"/>
              <a:t>Носенко Е.И.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84242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uk-UA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Фонетические омонимы (омофоны) </a:t>
            </a:r>
            <a:endParaRPr lang="uk-U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00100" y="2556932"/>
            <a:ext cx="10529888" cy="3318936"/>
          </a:xfrm>
        </p:spPr>
        <p:txBody>
          <a:bodyPr>
            <a:normAutofit/>
          </a:bodyPr>
          <a:lstStyle/>
          <a:p>
            <a:pPr marL="0" indent="357188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это слова, которые одинаково произносятся, но пишутся по-разному.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Ст</a:t>
            </a:r>
            <a:r>
              <a:rPr lang="ru-RU" altLang="uk-UA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altLang="uk-UA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жил 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][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– ст</a:t>
            </a:r>
            <a:r>
              <a:rPr lang="ru-RU" altLang="uk-UA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altLang="uk-UA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жил 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][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ru-RU" altLang="uk-U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Гри</a:t>
            </a:r>
            <a:r>
              <a:rPr lang="ru-RU" altLang="uk-UA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[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- гри</a:t>
            </a:r>
            <a:r>
              <a:rPr lang="ru-RU" altLang="uk-UA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пп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[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ru-RU" altLang="uk-U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Пло</a:t>
            </a:r>
            <a:r>
              <a:rPr lang="ru-RU" altLang="uk-UA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[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- пло</a:t>
            </a:r>
            <a:r>
              <a:rPr lang="ru-RU" altLang="uk-UA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[</a:t>
            </a:r>
            <a:r>
              <a:rPr lang="ru-RU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alt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ru-RU" altLang="uk-U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uk-UA" b="1" i="1" dirty="0">
              <a:latin typeface="Century Gothic" panose="020B0502020202020204" pitchFamily="34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595313" y="6435725"/>
            <a:ext cx="7305900" cy="279400"/>
          </a:xfrm>
        </p:spPr>
        <p:txBody>
          <a:bodyPr/>
          <a:lstStyle/>
          <a:p>
            <a:r>
              <a:rPr lang="uk-UA" dirty="0" smtClean="0"/>
              <a:t>Носенко Е.И.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01584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uk-UA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Межъязыковые омонимы</a:t>
            </a:r>
            <a:endParaRPr lang="uk-UA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uk-UA" u="sng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Украинские</a:t>
            </a:r>
            <a:endParaRPr lang="uk-UA" altLang="uk-UA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altLang="uk-UA" u="sng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Краватка</a:t>
            </a:r>
            <a:r>
              <a:rPr lang="uk-UA" altLang="uk-UA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altLang="uk-UA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(галстук) – У мого батька нова краватка.</a:t>
            </a:r>
            <a:r>
              <a:rPr lang="uk-UA" altLang="uk-UA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Русские</a:t>
            </a:r>
            <a:endParaRPr lang="ru-RU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Кроватка</a:t>
            </a:r>
            <a:r>
              <a:rPr lang="ru-RU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Младшей сестре купили новую кроватку.</a:t>
            </a:r>
            <a:endParaRPr lang="ru-RU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623889" y="6482293"/>
            <a:ext cx="7305900" cy="279400"/>
          </a:xfrm>
        </p:spPr>
        <p:txBody>
          <a:bodyPr/>
          <a:lstStyle/>
          <a:p>
            <a:r>
              <a:rPr lang="uk-UA" dirty="0" smtClean="0"/>
              <a:t>Носенко Е.И.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87292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767819"/>
            <a:ext cx="9601196" cy="130386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altLang="uk-UA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altLang="uk-UA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бъясните  значение межъязыковых омонимов:</a:t>
            </a:r>
            <a:endParaRPr lang="uk-U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Лечить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лічити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Уродливый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вродливий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Корыстный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корисний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Вира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віра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балла</a:t>
            </a:r>
            <a:endParaRPr lang="uk-UA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638176" y="6469062"/>
            <a:ext cx="7305900" cy="279400"/>
          </a:xfrm>
        </p:spPr>
        <p:txBody>
          <a:bodyPr/>
          <a:lstStyle/>
          <a:p>
            <a:r>
              <a:rPr lang="uk-UA" dirty="0" smtClean="0"/>
              <a:t>Носенко Е.И.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9816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982132"/>
            <a:ext cx="10644187" cy="1303867"/>
          </a:xfrm>
        </p:spPr>
        <p:txBody>
          <a:bodyPr>
            <a:noAutofit/>
          </a:bodyPr>
          <a:lstStyle/>
          <a:p>
            <a:pPr marL="2328863" indent="-2328863" algn="just">
              <a:lnSpc>
                <a:spcPct val="150000"/>
              </a:lnSpc>
            </a:pPr>
            <a:r>
              <a:rPr lang="uk-UA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Пароним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ы – пары слов, разные по смыслу, но близкие по звучанию</a:t>
            </a:r>
            <a:endParaRPr lang="uk-U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Дерзать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дерзить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База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базис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Жар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жара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Абонент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абонемент</a:t>
            </a:r>
          </a:p>
          <a:p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638176" y="6411912"/>
            <a:ext cx="7305900" cy="279400"/>
          </a:xfrm>
        </p:spPr>
        <p:txBody>
          <a:bodyPr/>
          <a:lstStyle/>
          <a:p>
            <a:r>
              <a:rPr lang="uk-UA" dirty="0" smtClean="0"/>
              <a:t>Носенко Е.И.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137713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ирода">
  <a:themeElements>
    <a:clrScheme name="Природа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Природа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Природ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</TotalTime>
  <Words>397</Words>
  <Application>Microsoft Office PowerPoint</Application>
  <PresentationFormat>Широкий екран</PresentationFormat>
  <Paragraphs>79</Paragraphs>
  <Slides>12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Century Gothic</vt:lpstr>
      <vt:lpstr>Garamond</vt:lpstr>
      <vt:lpstr>Природа</vt:lpstr>
      <vt:lpstr>Носенко Елена Ивановна, учитель русского языка и зарубежной литературы Лысянской ООШ І-ІІІ ст. №2</vt:lpstr>
      <vt:lpstr>Омонимы - слова, имеющие одинаковое звучание и написание, но разное лексическое значение</vt:lpstr>
      <vt:lpstr>Найдите омонимы:</vt:lpstr>
      <vt:lpstr>Найдите омонимы:</vt:lpstr>
      <vt:lpstr>Грамматические омонимы – </vt:lpstr>
      <vt:lpstr>Фонетические омонимы (омофоны) </vt:lpstr>
      <vt:lpstr>Межъязыковые омонимы</vt:lpstr>
      <vt:lpstr>Объясните  значение межъязыковых омонимов:</vt:lpstr>
      <vt:lpstr>Паронимы – пары слов, разные по смыслу, но близкие по звучанию</vt:lpstr>
      <vt:lpstr>Укажите значение паронимов, объясните их правописание:</vt:lpstr>
      <vt:lpstr>Спасибо за урок!</vt:lpstr>
      <vt:lpstr>Интернет- ресурсы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Омонимы. Паронимы</dc:title>
  <dc:creator>ELENA</dc:creator>
  <cp:lastModifiedBy>ЛЄНА</cp:lastModifiedBy>
  <cp:revision>30</cp:revision>
  <dcterms:created xsi:type="dcterms:W3CDTF">2016-01-18T14:30:47Z</dcterms:created>
  <dcterms:modified xsi:type="dcterms:W3CDTF">2016-02-10T18:31:46Z</dcterms:modified>
</cp:coreProperties>
</file>